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2" r:id="rId4"/>
    <p:sldId id="264" r:id="rId5"/>
    <p:sldId id="275" r:id="rId6"/>
    <p:sldId id="265" r:id="rId7"/>
    <p:sldId id="276" r:id="rId8"/>
    <p:sldId id="266" r:id="rId9"/>
    <p:sldId id="278" r:id="rId10"/>
    <p:sldId id="277" r:id="rId11"/>
    <p:sldId id="267" r:id="rId12"/>
    <p:sldId id="279" r:id="rId13"/>
    <p:sldId id="281" r:id="rId14"/>
    <p:sldId id="280" r:id="rId15"/>
    <p:sldId id="268" r:id="rId16"/>
    <p:sldId id="282" r:id="rId17"/>
    <p:sldId id="269" r:id="rId18"/>
    <p:sldId id="270" r:id="rId19"/>
    <p:sldId id="271" r:id="rId20"/>
    <p:sldId id="283" r:id="rId21"/>
    <p:sldId id="272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9900"/>
    <a:srgbClr val="D99B01"/>
    <a:srgbClr val="FF66CC"/>
    <a:srgbClr val="FF67AC"/>
    <a:srgbClr val="CC0099"/>
    <a:srgbClr val="FFDC47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90000" autoAdjust="0"/>
  </p:normalViewPr>
  <p:slideViewPr>
    <p:cSldViewPr>
      <p:cViewPr varScale="1">
        <p:scale>
          <a:sx n="109" d="100"/>
          <a:sy n="109" d="100"/>
        </p:scale>
        <p:origin x="55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CE91-249B-42C5-A53C-DFEB7302D67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2B72-E650-4EBF-B061-7A5EE338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32B72-E650-4EBF-B061-7A5EE338D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0" cy="61082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361986-CE10-4E38-AC46-77515B554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580279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80279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3974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3974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100-0C2F-486A-882B-DD1D0803249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581" y="658199"/>
            <a:ext cx="6700834" cy="92570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Researching Project</a:t>
            </a:r>
            <a:br>
              <a:rPr lang="en-US" sz="4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</a:br>
            <a:r>
              <a:rPr lang="en-US" sz="4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MongoDB and Mobile App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dobe Devanagari" panose="02040503050201020203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930EA3-AFBC-4AB5-AEEB-88DAA9ABA888}"/>
              </a:ext>
            </a:extLst>
          </p:cNvPr>
          <p:cNvSpPr txBox="1">
            <a:spLocks/>
          </p:cNvSpPr>
          <p:nvPr/>
        </p:nvSpPr>
        <p:spPr>
          <a:xfrm>
            <a:off x="2205071" y="1960930"/>
            <a:ext cx="4733855" cy="7730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oper Black" panose="0208090404030B020404" pitchFamily="18" charset="0"/>
              </a:rPr>
              <a:t>‘ Week1 Report ’</a:t>
            </a:r>
          </a:p>
        </p:txBody>
      </p:sp>
      <p:sp>
        <p:nvSpPr>
          <p:cNvPr id="4" name="Google Shape;136;p28">
            <a:extLst>
              <a:ext uri="{FF2B5EF4-FFF2-40B4-BE49-F238E27FC236}">
                <a16:creationId xmlns:a16="http://schemas.microsoft.com/office/drawing/2014/main" id="{9AD4BCF6-D7A5-4085-9D0F-884BF5ED0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8720" y="3487980"/>
            <a:ext cx="4123034" cy="760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lv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2C012-C1DE-4146-A432-6B62DD06628E}"/>
              </a:ext>
            </a:extLst>
          </p:cNvPr>
          <p:cNvSpPr/>
          <p:nvPr/>
        </p:nvSpPr>
        <p:spPr>
          <a:xfrm>
            <a:off x="3993475" y="4404210"/>
            <a:ext cx="1157048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206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FCF92-E673-4B57-A53C-EAAE238E9D14}"/>
              </a:ext>
            </a:extLst>
          </p:cNvPr>
          <p:cNvSpPr txBox="1"/>
          <p:nvPr/>
        </p:nvSpPr>
        <p:spPr>
          <a:xfrm>
            <a:off x="754375" y="128470"/>
            <a:ext cx="641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Performing CRUD (Create, Read, Update, Delete) on Mongo Shell and MongoDB Compass.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12E33-53E4-48F7-A684-4C0DCB315702}"/>
              </a:ext>
            </a:extLst>
          </p:cNvPr>
          <p:cNvSpPr txBox="1"/>
          <p:nvPr/>
        </p:nvSpPr>
        <p:spPr>
          <a:xfrm>
            <a:off x="1365194" y="739290"/>
            <a:ext cx="22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MongoDB Compass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E757AE6-2459-42AD-B73B-E72251387468}"/>
              </a:ext>
            </a:extLst>
          </p:cNvPr>
          <p:cNvGrpSpPr/>
          <p:nvPr/>
        </p:nvGrpSpPr>
        <p:grpSpPr>
          <a:xfrm>
            <a:off x="334432" y="1108622"/>
            <a:ext cx="8475135" cy="3682268"/>
            <a:chOff x="334432" y="1108622"/>
            <a:chExt cx="8475135" cy="36822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80D0D48-50CF-4F35-9554-D98872C9E700}"/>
                </a:ext>
              </a:extLst>
            </p:cNvPr>
            <p:cNvGrpSpPr/>
            <p:nvPr/>
          </p:nvGrpSpPr>
          <p:grpSpPr>
            <a:xfrm>
              <a:off x="334432" y="1108622"/>
              <a:ext cx="8475135" cy="3682268"/>
              <a:chOff x="410786" y="1108622"/>
              <a:chExt cx="8475135" cy="3682268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5728C7C-EDBD-499B-86D2-5244BCF71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886" y="1108622"/>
                <a:ext cx="4123035" cy="3682268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970E688-FF13-4331-8F51-8857619CDEE3}"/>
                  </a:ext>
                </a:extLst>
              </p:cNvPr>
              <p:cNvGrpSpPr/>
              <p:nvPr/>
            </p:nvGrpSpPr>
            <p:grpSpPr>
              <a:xfrm>
                <a:off x="410786" y="1108622"/>
                <a:ext cx="4466624" cy="3682268"/>
                <a:chOff x="410786" y="1108622"/>
                <a:chExt cx="4466624" cy="3682268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F42916D8-5542-4083-98F1-7048BE27A2DF}"/>
                    </a:ext>
                  </a:extLst>
                </p:cNvPr>
                <p:cNvGrpSpPr/>
                <p:nvPr/>
              </p:nvGrpSpPr>
              <p:grpSpPr>
                <a:xfrm>
                  <a:off x="410786" y="1108622"/>
                  <a:ext cx="4199389" cy="3682268"/>
                  <a:chOff x="907080" y="1108622"/>
                  <a:chExt cx="4199389" cy="3682268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8F51101B-01B4-475D-A3D2-C7B5221840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710" t="1691" r="26520" b="26719"/>
                  <a:stretch/>
                </p:blipFill>
                <p:spPr>
                  <a:xfrm>
                    <a:off x="907080" y="1108622"/>
                    <a:ext cx="3970330" cy="3682268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AE122F05-2478-446C-A28E-B3A8407F8132}"/>
                      </a:ext>
                    </a:extLst>
                  </p:cNvPr>
                  <p:cNvGrpSpPr/>
                  <p:nvPr/>
                </p:nvGrpSpPr>
                <p:grpSpPr>
                  <a:xfrm>
                    <a:off x="1788625" y="1197405"/>
                    <a:ext cx="3317844" cy="2073742"/>
                    <a:chOff x="1788625" y="1197405"/>
                    <a:chExt cx="3317844" cy="2073742"/>
                  </a:xfrm>
                </p:grpSpPr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A2A0EDFA-731E-4C2E-A2FB-44346600ED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9742" t="8907" r="30867" b="50775"/>
                    <a:stretch/>
                  </p:blipFill>
                  <p:spPr>
                    <a:xfrm>
                      <a:off x="2434130" y="1197405"/>
                      <a:ext cx="2672339" cy="2073742"/>
                    </a:xfrm>
                    <a:prstGeom prst="rect">
                      <a:avLst/>
                    </a:prstGeom>
                    <a:solidFill>
                      <a:srgbClr val="FFFFFF">
                        <a:shade val="85000"/>
                      </a:srgbClr>
                    </a:solidFill>
                    <a:ln w="88900" cap="sq">
                      <a:solidFill>
                        <a:srgbClr val="FFFFFF"/>
                      </a:solidFill>
                      <a:miter lim="800000"/>
                    </a:ln>
                    <a:effectLst>
                      <a:outerShdw blurRad="55000" dist="18000" dir="5400000" algn="tl" rotWithShape="0">
                        <a:srgbClr val="000000">
                          <a:alpha val="40000"/>
                        </a:srgbClr>
                      </a:outerShdw>
                    </a:effectLst>
                    <a:scene3d>
                      <a:camera prst="orthographicFront"/>
                      <a:lightRig rig="twoPt" dir="t">
                        <a:rot lat="0" lon="0" rev="7200000"/>
                      </a:lightRig>
                    </a:scene3d>
                    <a:sp3d>
                      <a:bevelT w="25400" h="19050"/>
                      <a:contourClr>
                        <a:srgbClr val="FFFFFF"/>
                      </a:contourClr>
                    </a:sp3d>
                  </p:spPr>
                </p:pic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FF66D29E-CAE4-4614-A9AA-DC1F08AF80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88625" y="2415392"/>
                      <a:ext cx="721856" cy="413963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5"/>
                    </a:lnRef>
                    <a:fillRef idx="0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160E362-9611-4441-AA0B-4769CBD50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000" y="3182571"/>
                  <a:ext cx="305410" cy="4223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39AC991-F62F-4080-AD2C-A974DCB1BB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2750" y="3646864"/>
              <a:ext cx="424170" cy="2992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896D72-B6AA-4269-93AC-165A1576E2E4}"/>
                </a:ext>
              </a:extLst>
            </p:cNvPr>
            <p:cNvSpPr/>
            <p:nvPr/>
          </p:nvSpPr>
          <p:spPr>
            <a:xfrm>
              <a:off x="7473395" y="3335275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Edit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1BE025-7D4B-4EDE-809A-D8FBD0DEB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4187" y="4034878"/>
              <a:ext cx="408052" cy="3671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87E2E3-BDD4-4347-A68E-C4633B70DF60}"/>
                </a:ext>
              </a:extLst>
            </p:cNvPr>
            <p:cNvSpPr/>
            <p:nvPr/>
          </p:nvSpPr>
          <p:spPr>
            <a:xfrm>
              <a:off x="7812750" y="4401989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Delete</a:t>
              </a:r>
            </a:p>
          </p:txBody>
        </p:sp>
      </p:grpSp>
      <p:sp>
        <p:nvSpPr>
          <p:cNvPr id="50" name="Slide Number Placeholder 8">
            <a:extLst>
              <a:ext uri="{FF2B5EF4-FFF2-40B4-BE49-F238E27FC236}">
                <a16:creationId xmlns:a16="http://schemas.microsoft.com/office/drawing/2014/main" id="{FA053A7E-2C94-4820-A307-C947F66A1F3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09</a:t>
            </a:r>
          </a:p>
        </p:txBody>
      </p:sp>
    </p:spTree>
    <p:extLst>
      <p:ext uri="{BB962C8B-B14F-4D97-AF65-F5344CB8AC3E}">
        <p14:creationId xmlns:p14="http://schemas.microsoft.com/office/powerpoint/2010/main" val="2463782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CF02A-31C7-4745-BD91-A19EAD4F9AFB}"/>
              </a:ext>
            </a:extLst>
          </p:cNvPr>
          <p:cNvSpPr txBox="1"/>
          <p:nvPr/>
        </p:nvSpPr>
        <p:spPr>
          <a:xfrm>
            <a:off x="143555" y="128470"/>
            <a:ext cx="8246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MongoDB Atlas account and Projects.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85B08-379A-4ACF-BC81-EB9E55D38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5466" r="9920" b="5466"/>
          <a:stretch/>
        </p:blipFill>
        <p:spPr>
          <a:xfrm>
            <a:off x="448965" y="739289"/>
            <a:ext cx="3664920" cy="3953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DC036C-2268-46A7-A287-3EAC2098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90" y="739290"/>
            <a:ext cx="4361430" cy="3953691"/>
          </a:xfrm>
          <a:prstGeom prst="rect">
            <a:avLst/>
          </a:prstGeom>
        </p:spPr>
      </p:pic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43F19697-5E4B-4DDD-A881-4BE5ADEF38E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423874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CF02A-31C7-4745-BD91-A19EAD4F9AFB}"/>
              </a:ext>
            </a:extLst>
          </p:cNvPr>
          <p:cNvSpPr txBox="1"/>
          <p:nvPr/>
        </p:nvSpPr>
        <p:spPr>
          <a:xfrm>
            <a:off x="448965" y="281175"/>
            <a:ext cx="8246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MongoDB Atlas account and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AE3C1-B1BD-421E-9128-48FC9A4CF41F}"/>
              </a:ext>
            </a:extLst>
          </p:cNvPr>
          <p:cNvSpPr txBox="1"/>
          <p:nvPr/>
        </p:nvSpPr>
        <p:spPr>
          <a:xfrm>
            <a:off x="1027770" y="681285"/>
            <a:ext cx="22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Build Clusters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133A9-2FE6-4CE6-99A2-0FA5D0096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0" y="3793390"/>
            <a:ext cx="3054099" cy="87908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929C6-C975-4BA6-81C0-E24B5145BE9C}"/>
              </a:ext>
            </a:extLst>
          </p:cNvPr>
          <p:cNvGrpSpPr/>
          <p:nvPr/>
        </p:nvGrpSpPr>
        <p:grpSpPr>
          <a:xfrm>
            <a:off x="283230" y="1077780"/>
            <a:ext cx="8554145" cy="3628224"/>
            <a:chOff x="283230" y="1077780"/>
            <a:chExt cx="8554145" cy="36282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94E9A4-D047-44FB-8062-AA2B3F873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01" b="-1073"/>
            <a:stretch/>
          </p:blipFill>
          <p:spPr>
            <a:xfrm>
              <a:off x="283230" y="1081395"/>
              <a:ext cx="3054100" cy="254241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131FBA7-279A-4681-AC07-D8A2CECB7C33}"/>
                </a:ext>
              </a:extLst>
            </p:cNvPr>
            <p:cNvGrpSpPr/>
            <p:nvPr/>
          </p:nvGrpSpPr>
          <p:grpSpPr>
            <a:xfrm>
              <a:off x="3565902" y="1077780"/>
              <a:ext cx="5271473" cy="3628224"/>
              <a:chOff x="3463313" y="1081395"/>
              <a:chExt cx="5271473" cy="36282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199696E-428E-46C4-8F1D-D40C2A9C5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26"/>
              <a:stretch/>
            </p:blipFill>
            <p:spPr>
              <a:xfrm>
                <a:off x="3463313" y="1081395"/>
                <a:ext cx="2529076" cy="362822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F0F800D-4FF1-4FF8-9DA9-C60088CDF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26"/>
              <a:stretch/>
            </p:blipFill>
            <p:spPr>
              <a:xfrm>
                <a:off x="5992389" y="1081395"/>
                <a:ext cx="2742397" cy="3628224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5FC43B3-384F-472D-9417-589FABDD8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3310" y="3358644"/>
              <a:ext cx="610820" cy="41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C731DA5-10E9-4B07-A2D9-9B6BC71E2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864" y="3946095"/>
              <a:ext cx="2701611" cy="176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1968BD83-5015-47F8-B1E2-14F5897C25A9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345279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56A4E5-79AA-4210-B5A5-6636461BAD41}"/>
              </a:ext>
            </a:extLst>
          </p:cNvPr>
          <p:cNvSpPr txBox="1"/>
          <p:nvPr/>
        </p:nvSpPr>
        <p:spPr>
          <a:xfrm>
            <a:off x="448965" y="268777"/>
            <a:ext cx="8246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MongoDB Atlas account and Projects.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23511-E5B5-4CE2-8E99-5A0A23B82D28}"/>
              </a:ext>
            </a:extLst>
          </p:cNvPr>
          <p:cNvSpPr txBox="1"/>
          <p:nvPr/>
        </p:nvSpPr>
        <p:spPr>
          <a:xfrm>
            <a:off x="1027770" y="681285"/>
            <a:ext cx="2780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Create Database User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C6D646-4EFB-4A50-8B7B-E4F716571E90}"/>
              </a:ext>
            </a:extLst>
          </p:cNvPr>
          <p:cNvGrpSpPr/>
          <p:nvPr/>
        </p:nvGrpSpPr>
        <p:grpSpPr>
          <a:xfrm>
            <a:off x="296260" y="1135130"/>
            <a:ext cx="8505886" cy="3667312"/>
            <a:chOff x="296260" y="1135130"/>
            <a:chExt cx="8505886" cy="36673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5E156D-6074-4C97-B2BF-E4C7257B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4950" y="1135131"/>
              <a:ext cx="2641579" cy="36649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FECDA1-BDD9-4E43-B452-DDBD617BA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40" y="1135130"/>
              <a:ext cx="3008506" cy="36649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07BEE-2521-42B7-88A5-C9256220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60" y="1137468"/>
              <a:ext cx="2641579" cy="3664974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1D26CA5-C351-4338-9031-2F4575FC52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5317" y="4098800"/>
              <a:ext cx="736438" cy="4581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1D559E-0D78-4222-A2C3-5E6DC3FE2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44" y="4422558"/>
              <a:ext cx="780740" cy="13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id="{E795D27B-9EB3-4783-AEC8-D29C0A2CD6D3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12</a:t>
            </a:r>
          </a:p>
        </p:txBody>
      </p:sp>
    </p:spTree>
    <p:extLst>
      <p:ext uri="{BB962C8B-B14F-4D97-AF65-F5344CB8AC3E}">
        <p14:creationId xmlns:p14="http://schemas.microsoft.com/office/powerpoint/2010/main" val="113783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9ADC52-3C01-4F7B-922D-8842F6992089}"/>
              </a:ext>
            </a:extLst>
          </p:cNvPr>
          <p:cNvSpPr txBox="1"/>
          <p:nvPr/>
        </p:nvSpPr>
        <p:spPr>
          <a:xfrm>
            <a:off x="448965" y="281175"/>
            <a:ext cx="8246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MongoDB Atlas account and Projects.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038D7-5B85-4F22-9DDE-40D48860415B}"/>
              </a:ext>
            </a:extLst>
          </p:cNvPr>
          <p:cNvSpPr txBox="1"/>
          <p:nvPr/>
        </p:nvSpPr>
        <p:spPr>
          <a:xfrm>
            <a:off x="1027770" y="681285"/>
            <a:ext cx="2780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Create IP address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2EC057-153A-4B83-A2F0-B0B3ADFBF8BC}"/>
              </a:ext>
            </a:extLst>
          </p:cNvPr>
          <p:cNvGrpSpPr/>
          <p:nvPr/>
        </p:nvGrpSpPr>
        <p:grpSpPr>
          <a:xfrm>
            <a:off x="601670" y="1050617"/>
            <a:ext cx="8093365" cy="3654069"/>
            <a:chOff x="601670" y="1050617"/>
            <a:chExt cx="8093365" cy="36540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985BD4-563A-4687-A0AD-382A72727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70" y="1081395"/>
              <a:ext cx="3970329" cy="36232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28149E-E810-40DB-BDF6-2B257056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115" y="1050617"/>
              <a:ext cx="3664920" cy="36232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6B212F-26BD-4C1C-A61E-F257ACA89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954" y="1960930"/>
              <a:ext cx="2053617" cy="16430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762E47-1493-4179-B8A1-A402147A3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7055" y="3598395"/>
              <a:ext cx="296830" cy="6960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2D0974-A82C-4251-8D10-0963E94A0BE2}"/>
                </a:ext>
              </a:extLst>
            </p:cNvPr>
            <p:cNvCxnSpPr>
              <a:cxnSpLocks/>
            </p:cNvCxnSpPr>
            <p:nvPr/>
          </p:nvCxnSpPr>
          <p:spPr>
            <a:xfrm>
              <a:off x="4747710" y="3455274"/>
              <a:ext cx="742752" cy="3054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Slide Number Placeholder 8">
            <a:extLst>
              <a:ext uri="{FF2B5EF4-FFF2-40B4-BE49-F238E27FC236}">
                <a16:creationId xmlns:a16="http://schemas.microsoft.com/office/drawing/2014/main" id="{D82712E2-4EF0-46BA-B75C-F331B78DBC4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13</a:t>
            </a:r>
          </a:p>
        </p:txBody>
      </p:sp>
    </p:spTree>
    <p:extLst>
      <p:ext uri="{BB962C8B-B14F-4D97-AF65-F5344CB8AC3E}">
        <p14:creationId xmlns:p14="http://schemas.microsoft.com/office/powerpoint/2010/main" val="374768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601670" y="208077"/>
            <a:ext cx="71771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MongoDB Atlas to Mongo Shell or MongoDB Compass, and Driver (Node.js).(Cloud)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0BD070-C50E-44B9-AFB7-47F41F732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58" y="1096205"/>
            <a:ext cx="4075523" cy="361341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713F5A0-59C4-4B83-B31B-A4DC3D85FF7C}"/>
              </a:ext>
            </a:extLst>
          </p:cNvPr>
          <p:cNvGrpSpPr/>
          <p:nvPr/>
        </p:nvGrpSpPr>
        <p:grpSpPr>
          <a:xfrm>
            <a:off x="365970" y="1096205"/>
            <a:ext cx="4205082" cy="3613415"/>
            <a:chOff x="365970" y="1096205"/>
            <a:chExt cx="4205082" cy="36134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9D0DE1-2CAA-4AC4-B665-25B7F410E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" t="956" r="-127" b="3270"/>
            <a:stretch/>
          </p:blipFill>
          <p:spPr>
            <a:xfrm>
              <a:off x="365970" y="1096205"/>
              <a:ext cx="4205082" cy="361341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6578A2-EFE1-4943-B421-580C7DD2A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7900" y="2736195"/>
              <a:ext cx="603092" cy="4463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93D42E-F592-45C2-98DD-9C30DEC72CB0}"/>
                </a:ext>
              </a:extLst>
            </p:cNvPr>
            <p:cNvSpPr/>
            <p:nvPr/>
          </p:nvSpPr>
          <p:spPr>
            <a:xfrm>
              <a:off x="1823310" y="2419045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Click here</a:t>
              </a:r>
            </a:p>
          </p:txBody>
        </p:sp>
      </p:grp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14</a:t>
            </a:r>
          </a:p>
        </p:txBody>
      </p:sp>
    </p:spTree>
    <p:extLst>
      <p:ext uri="{BB962C8B-B14F-4D97-AF65-F5344CB8AC3E}">
        <p14:creationId xmlns:p14="http://schemas.microsoft.com/office/powerpoint/2010/main" val="349692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D72FA-89AF-474B-AD71-A176F082BD69}"/>
              </a:ext>
            </a:extLst>
          </p:cNvPr>
          <p:cNvSpPr txBox="1"/>
          <p:nvPr/>
        </p:nvSpPr>
        <p:spPr>
          <a:xfrm>
            <a:off x="601670" y="208077"/>
            <a:ext cx="71771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MongoDB Atlas to Mongo Shell or MongoDB Compass, and Driver (Node.js).(Cloud)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2EA3AB-D82D-4253-A407-2137DAC59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044700"/>
            <a:ext cx="2595985" cy="3658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CEB7B7-46CC-4630-B748-D957B43B0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1037211"/>
            <a:ext cx="2595985" cy="3658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468800-4210-4071-BFDA-15220B148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5" y="1037211"/>
            <a:ext cx="2748690" cy="3658029"/>
          </a:xfrm>
          <a:prstGeom prst="rect">
            <a:avLst/>
          </a:prstGeom>
        </p:spPr>
      </p:pic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5197DB4C-17EB-4E1E-879C-43500131EB1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15</a:t>
            </a:r>
          </a:p>
        </p:txBody>
      </p:sp>
    </p:spTree>
    <p:extLst>
      <p:ext uri="{BB962C8B-B14F-4D97-AF65-F5344CB8AC3E}">
        <p14:creationId xmlns:p14="http://schemas.microsoft.com/office/powerpoint/2010/main" val="741310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A80A21-CD49-4C9A-BD31-1134976144A7}"/>
              </a:ext>
            </a:extLst>
          </p:cNvPr>
          <p:cNvSpPr txBox="1"/>
          <p:nvPr/>
        </p:nvSpPr>
        <p:spPr>
          <a:xfrm>
            <a:off x="754375" y="281175"/>
            <a:ext cx="5187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Visual Studio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DE7B2-908A-4FD7-9BE8-3AD291A587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0" t="741" r="19840" b="22539"/>
          <a:stretch/>
        </p:blipFill>
        <p:spPr>
          <a:xfrm>
            <a:off x="448965" y="916230"/>
            <a:ext cx="3817624" cy="3946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3686F-C7AD-47B3-8D9C-100D35C6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163" y="916230"/>
            <a:ext cx="4141545" cy="394609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DFCDC-0AF8-479D-8487-C61C437F24C2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16</a:t>
            </a:r>
          </a:p>
        </p:txBody>
      </p:sp>
    </p:spTree>
    <p:extLst>
      <p:ext uri="{BB962C8B-B14F-4D97-AF65-F5344CB8AC3E}">
        <p14:creationId xmlns:p14="http://schemas.microsoft.com/office/powerpoint/2010/main" val="396040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41BA94-289D-4915-80F6-B408BDA1F939}"/>
              </a:ext>
            </a:extLst>
          </p:cNvPr>
          <p:cNvSpPr txBox="1"/>
          <p:nvPr/>
        </p:nvSpPr>
        <p:spPr>
          <a:xfrm>
            <a:off x="848019" y="281175"/>
            <a:ext cx="6566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Connecting  Node.js to MongoDB Cluster. (Cloud)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51E5F0A5-EB60-4CEF-A188-DAFCC598876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33446D-B356-4D34-B402-27B7C07D57B0}"/>
              </a:ext>
            </a:extLst>
          </p:cNvPr>
          <p:cNvGrpSpPr/>
          <p:nvPr/>
        </p:nvGrpSpPr>
        <p:grpSpPr>
          <a:xfrm>
            <a:off x="848019" y="741425"/>
            <a:ext cx="7320690" cy="4117888"/>
            <a:chOff x="848019" y="741425"/>
            <a:chExt cx="7320690" cy="41178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E9BBE7-A7E6-4F9A-B41C-3510363C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9" y="741425"/>
              <a:ext cx="7320690" cy="411788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8E1B2CA-D57B-453D-AD84-A0EDFC49D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08364" y="1595380"/>
              <a:ext cx="469776" cy="4581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386988-29F7-43E5-8274-F4A73538DEA8}"/>
                </a:ext>
              </a:extLst>
            </p:cNvPr>
            <p:cNvSpPr/>
            <p:nvPr/>
          </p:nvSpPr>
          <p:spPr>
            <a:xfrm>
              <a:off x="4266590" y="2053495"/>
              <a:ext cx="1642004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Code copy from MongoDB Cluster for application.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26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F6BED-BACF-4D71-9CFF-DA349FE672D9}"/>
              </a:ext>
            </a:extLst>
          </p:cNvPr>
          <p:cNvSpPr txBox="1"/>
          <p:nvPr/>
        </p:nvSpPr>
        <p:spPr>
          <a:xfrm>
            <a:off x="601670" y="105698"/>
            <a:ext cx="6871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Connecting sample Backend to MongoDB Cluster and storing Products in the Database.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1EAC8-4C22-4583-B924-0038D127E534}"/>
              </a:ext>
            </a:extLst>
          </p:cNvPr>
          <p:cNvSpPr txBox="1"/>
          <p:nvPr/>
        </p:nvSpPr>
        <p:spPr>
          <a:xfrm>
            <a:off x="1212490" y="739290"/>
            <a:ext cx="2780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Sample Backend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1E1DCD-5FFD-4DB0-865C-37820C496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7" y="1197405"/>
            <a:ext cx="2558328" cy="36075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C0A96-88B4-4FCB-8ABC-76D17D04B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41" y="1197405"/>
            <a:ext cx="2524951" cy="3607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12D723-D7BF-41FA-AEF3-64066F10D2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76" y="1197406"/>
            <a:ext cx="2553131" cy="3607585"/>
          </a:xfrm>
          <a:prstGeom prst="rect">
            <a:avLst/>
          </a:prstGeom>
        </p:spPr>
      </p:pic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AE095B1-BF21-47CF-AAC8-BFDB2ADB3F69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18</a:t>
            </a:r>
          </a:p>
        </p:txBody>
      </p:sp>
    </p:spTree>
    <p:extLst>
      <p:ext uri="{BB962C8B-B14F-4D97-AF65-F5344CB8AC3E}">
        <p14:creationId xmlns:p14="http://schemas.microsoft.com/office/powerpoint/2010/main" val="329441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29">
            <a:extLst>
              <a:ext uri="{FF2B5EF4-FFF2-40B4-BE49-F238E27FC236}">
                <a16:creationId xmlns:a16="http://schemas.microsoft.com/office/drawing/2014/main" id="{F169BFFA-77C7-4587-BB5A-D01A16786EE3}"/>
              </a:ext>
            </a:extLst>
          </p:cNvPr>
          <p:cNvSpPr txBox="1">
            <a:spLocks/>
          </p:cNvSpPr>
          <p:nvPr/>
        </p:nvSpPr>
        <p:spPr>
          <a:xfrm>
            <a:off x="754375" y="586585"/>
            <a:ext cx="7882412" cy="44284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First Month.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MongoDB (Shell and Compass)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localhost between Shell and Compass.(Locally)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Performing CRUD (Create, Read, Update, Delete) on Mongo Shell and MongoDB Compass.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MongoDB Atlas account and Projects.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MongoDB Atlas to Mongo Shell or MongoDB Compass, and Driver (Node.js).(Cloud)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Visual Studio Code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Connecting  Node.js  to MongoDB Cluster. (Cloud)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Connecting sample Backend to MongoDB Cluster and storing Products in the Database.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itchFamily="34" charset="0"/>
              <a:buNone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Google Shape;144;p29">
            <a:extLst>
              <a:ext uri="{FF2B5EF4-FFF2-40B4-BE49-F238E27FC236}">
                <a16:creationId xmlns:a16="http://schemas.microsoft.com/office/drawing/2014/main" id="{14FC21CB-6C46-4088-BFF2-7D33B16F3228}"/>
              </a:ext>
            </a:extLst>
          </p:cNvPr>
          <p:cNvSpPr txBox="1">
            <a:spLocks/>
          </p:cNvSpPr>
          <p:nvPr/>
        </p:nvSpPr>
        <p:spPr>
          <a:xfrm>
            <a:off x="1823310" y="0"/>
            <a:ext cx="1832460" cy="702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EE5C4FD-28CC-4536-8994-3DB2A5F82295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40530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F6BED-BACF-4D71-9CFF-DA349FE672D9}"/>
              </a:ext>
            </a:extLst>
          </p:cNvPr>
          <p:cNvSpPr txBox="1"/>
          <p:nvPr/>
        </p:nvSpPr>
        <p:spPr>
          <a:xfrm>
            <a:off x="296260" y="112435"/>
            <a:ext cx="6871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Connecting sample Backend to MongoDB Cluster and storing Products in the Database.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CA8DB-77A7-4E4F-893C-EAD1A3C29068}"/>
              </a:ext>
            </a:extLst>
          </p:cNvPr>
          <p:cNvSpPr txBox="1"/>
          <p:nvPr/>
        </p:nvSpPr>
        <p:spPr>
          <a:xfrm>
            <a:off x="909045" y="739290"/>
            <a:ext cx="5039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Storing products and users signup in the Database.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7E47B-C191-43EF-A8C8-A3144C389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75" y="1211093"/>
            <a:ext cx="2804577" cy="36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88341-4AB3-461A-8ADF-4E32EFED6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49" y="1209562"/>
            <a:ext cx="2558106" cy="360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DC790-7574-42C7-8528-A1F24805A5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26640"/>
          <a:stretch/>
        </p:blipFill>
        <p:spPr>
          <a:xfrm>
            <a:off x="143554" y="1209562"/>
            <a:ext cx="3285124" cy="3608001"/>
          </a:xfrm>
          <a:prstGeom prst="rect">
            <a:avLst/>
          </a:prstGeom>
        </p:spPr>
      </p:pic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FA53719A-3A7E-4CE3-81BA-031D678859D7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19</a:t>
            </a:r>
          </a:p>
        </p:txBody>
      </p:sp>
    </p:spTree>
    <p:extLst>
      <p:ext uri="{BB962C8B-B14F-4D97-AF65-F5344CB8AC3E}">
        <p14:creationId xmlns:p14="http://schemas.microsoft.com/office/powerpoint/2010/main" val="123160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2C6E-7B93-46A0-BC07-45C4F7DCFD55}"/>
              </a:ext>
            </a:extLst>
          </p:cNvPr>
          <p:cNvSpPr txBox="1">
            <a:spLocks/>
          </p:cNvSpPr>
          <p:nvPr/>
        </p:nvSpPr>
        <p:spPr>
          <a:xfrm flipH="1">
            <a:off x="1974150" y="150281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sz="6600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37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1738C0-447A-459D-ADEB-CC440AC45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85890"/>
              </p:ext>
            </p:extLst>
          </p:nvPr>
        </p:nvGraphicFramePr>
        <p:xfrm>
          <a:off x="146644" y="1044700"/>
          <a:ext cx="8850712" cy="3703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612429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496531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MongoDB (Shell and Compass) and connect localhost between Shell and Compass.(Locally)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Performing CRUD (Create, Read, Update, Delete) on Mongo Shell and MongoDB Compass.  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MongoDB Atlas account and connect it to Mongo Shell or MongoDB Compass, and Driver (Node.js).(Cloud)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Visual Studio Code and connect driver to MongoDB Atlas.(Cloud)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sample Backend   to MongoDB Cluster and storing Products in the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driver to Mongo Shell.(Locally)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sample backend connect with and without MongoDB Atlas.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Build creating, editing and deleting Products on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Transmitting and fetching data to/from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(Email and password)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Adding Users connect to database.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backend for project.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User management: 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Create new user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Reset user password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Delete and edit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Manage new category: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Create new category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Edit and delete exiting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categories.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4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</a:t>
                      </a: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Manage news: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Post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Edit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Delete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Logo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Name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Contact info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Map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Create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Manage Calculate: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Addition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Subtraction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Multiplication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Division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Get data from Sensors and Calculate.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601670" y="3151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 Planning for First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02</a:t>
            </a:r>
          </a:p>
        </p:txBody>
      </p:sp>
    </p:spTree>
    <p:extLst>
      <p:ext uri="{BB962C8B-B14F-4D97-AF65-F5344CB8AC3E}">
        <p14:creationId xmlns:p14="http://schemas.microsoft.com/office/powerpoint/2010/main" val="387510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689485" y="128470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MongoDB (Shell and Compass)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98023-DFF6-41B9-8AE2-5F9433FA0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5" y="739290"/>
            <a:ext cx="3664920" cy="4091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5EF87A-924D-42AA-A07C-63B131B65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1232" r="14930"/>
          <a:stretch/>
        </p:blipFill>
        <p:spPr>
          <a:xfrm>
            <a:off x="754377" y="739290"/>
            <a:ext cx="3664920" cy="4091259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03</a:t>
            </a:r>
          </a:p>
        </p:txBody>
      </p:sp>
    </p:spTree>
    <p:extLst>
      <p:ext uri="{BB962C8B-B14F-4D97-AF65-F5344CB8AC3E}">
        <p14:creationId xmlns:p14="http://schemas.microsoft.com/office/powerpoint/2010/main" val="118775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28470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MongoDB (Shell and Compass)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C865DB4-9A14-45E9-8B53-267F41D723C5}"/>
              </a:ext>
            </a:extLst>
          </p:cNvPr>
          <p:cNvGrpSpPr/>
          <p:nvPr/>
        </p:nvGrpSpPr>
        <p:grpSpPr>
          <a:xfrm>
            <a:off x="5516101" y="586585"/>
            <a:ext cx="3054100" cy="4230348"/>
            <a:chOff x="5516101" y="586585"/>
            <a:chExt cx="3054100" cy="42303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77EDC0-CC91-4CBA-8345-5DB26D9DF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30" t="8435" r="31630" b="20311"/>
            <a:stretch/>
          </p:blipFill>
          <p:spPr>
            <a:xfrm>
              <a:off x="5516101" y="586585"/>
              <a:ext cx="3054100" cy="423034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FCF92D-D2AB-4E48-9753-DC98A3E5FF15}"/>
                </a:ext>
              </a:extLst>
            </p:cNvPr>
            <p:cNvSpPr/>
            <p:nvPr/>
          </p:nvSpPr>
          <p:spPr>
            <a:xfrm>
              <a:off x="6709870" y="2670402"/>
              <a:ext cx="1374345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Create Folder C:\data\db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20CBFB-5191-4222-AFEB-4341058D8A65}"/>
                </a:ext>
              </a:extLst>
            </p:cNvPr>
            <p:cNvCxnSpPr/>
            <p:nvPr/>
          </p:nvCxnSpPr>
          <p:spPr>
            <a:xfrm flipH="1" flipV="1">
              <a:off x="6709870" y="2223635"/>
              <a:ext cx="453540" cy="43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B35C13-A4C5-4EAB-A4FB-C6C5C2520DA9}"/>
              </a:ext>
            </a:extLst>
          </p:cNvPr>
          <p:cNvGrpSpPr/>
          <p:nvPr/>
        </p:nvGrpSpPr>
        <p:grpSpPr>
          <a:xfrm>
            <a:off x="536966" y="604729"/>
            <a:ext cx="4886560" cy="4275740"/>
            <a:chOff x="453540" y="586585"/>
            <a:chExt cx="4886560" cy="42757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8877E4-B76A-4639-A823-29777546C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0" y="586585"/>
              <a:ext cx="4886560" cy="427574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B76C44-338F-4572-B0AF-A007E9F3E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080" y="1350110"/>
              <a:ext cx="458115" cy="2038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85304D-F974-4620-AEA1-5F2AE5F8D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7900" y="3335275"/>
              <a:ext cx="458115" cy="2038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15505F3-E855-4921-A600-1578C372B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720" y="1808225"/>
              <a:ext cx="610820" cy="3565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8F9089-0ED3-4001-8A8B-443CB8D18A94}"/>
                </a:ext>
              </a:extLst>
            </p:cNvPr>
            <p:cNvCxnSpPr>
              <a:cxnSpLocks/>
            </p:cNvCxnSpPr>
            <p:nvPr/>
          </p:nvCxnSpPr>
          <p:spPr>
            <a:xfrm>
              <a:off x="3197655" y="2823107"/>
              <a:ext cx="458115" cy="359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DD17E5-C101-4E4F-8989-8BD17C7B9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310" y="1960930"/>
              <a:ext cx="157280" cy="330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CFA66ED-119A-4E11-A7CA-6131CA0E45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6590" y="4251505"/>
              <a:ext cx="458115" cy="2038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C35D4B-6BCF-4502-8D13-C4A94FD92329}"/>
                </a:ext>
              </a:extLst>
            </p:cNvPr>
            <p:cNvSpPr/>
            <p:nvPr/>
          </p:nvSpPr>
          <p:spPr>
            <a:xfrm>
              <a:off x="1010179" y="1044700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2C9376-90CF-4907-ABDE-16AD563E424B}"/>
                </a:ext>
              </a:extLst>
            </p:cNvPr>
            <p:cNvSpPr/>
            <p:nvPr/>
          </p:nvSpPr>
          <p:spPr>
            <a:xfrm>
              <a:off x="1607626" y="3002838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CC27EF-DAE5-42FE-8927-BB6F4CBD9C1E}"/>
                </a:ext>
              </a:extLst>
            </p:cNvPr>
            <p:cNvSpPr/>
            <p:nvPr/>
          </p:nvSpPr>
          <p:spPr>
            <a:xfrm>
              <a:off x="2441858" y="1491076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7DC011-0112-4705-ADB5-8B74E5C6B95D}"/>
                </a:ext>
              </a:extLst>
            </p:cNvPr>
            <p:cNvSpPr/>
            <p:nvPr/>
          </p:nvSpPr>
          <p:spPr>
            <a:xfrm>
              <a:off x="3289668" y="3182570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C6FF0A1-DA45-45AB-A53C-A2253415DC60}"/>
                </a:ext>
              </a:extLst>
            </p:cNvPr>
            <p:cNvSpPr/>
            <p:nvPr/>
          </p:nvSpPr>
          <p:spPr>
            <a:xfrm>
              <a:off x="3909219" y="1628494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E394F9B-12A4-48E9-A7E3-AFEFCA6701F6}"/>
                </a:ext>
              </a:extLst>
            </p:cNvPr>
            <p:cNvSpPr/>
            <p:nvPr/>
          </p:nvSpPr>
          <p:spPr>
            <a:xfrm>
              <a:off x="3927236" y="3939916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5</a:t>
              </a:r>
            </a:p>
          </p:txBody>
        </p:sp>
      </p:grp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04</a:t>
            </a:r>
          </a:p>
        </p:txBody>
      </p:sp>
    </p:spTree>
    <p:extLst>
      <p:ext uri="{BB962C8B-B14F-4D97-AF65-F5344CB8AC3E}">
        <p14:creationId xmlns:p14="http://schemas.microsoft.com/office/powerpoint/2010/main" val="1764886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678026" y="100815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localhost between Shell and Compass.(Locally)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0A46E-38D2-457D-BF49-E9E91F22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86"/>
          <a:stretch/>
        </p:blipFill>
        <p:spPr>
          <a:xfrm>
            <a:off x="894859" y="891371"/>
            <a:ext cx="3524435" cy="611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8E7A2-A0E0-4B93-AB4F-45FB570F1518}"/>
              </a:ext>
            </a:extLst>
          </p:cNvPr>
          <p:cNvSpPr txBox="1"/>
          <p:nvPr/>
        </p:nvSpPr>
        <p:spPr>
          <a:xfrm>
            <a:off x="1212490" y="475625"/>
            <a:ext cx="167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Mongo Shell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1261C-B527-4184-A272-C31500CB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9" y="1503331"/>
            <a:ext cx="3524435" cy="3335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4F4E2D-BBA7-407F-89A9-60207634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8" y="891995"/>
            <a:ext cx="3664917" cy="3946611"/>
          </a:xfrm>
          <a:prstGeom prst="rect">
            <a:avLst/>
          </a:prstGeom>
        </p:spPr>
      </p:pic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C0FD63D-8EB2-4089-ADF1-8F0AAEAEF754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05</a:t>
            </a:r>
          </a:p>
        </p:txBody>
      </p:sp>
    </p:spTree>
    <p:extLst>
      <p:ext uri="{BB962C8B-B14F-4D97-AF65-F5344CB8AC3E}">
        <p14:creationId xmlns:p14="http://schemas.microsoft.com/office/powerpoint/2010/main" val="336246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525318" y="94251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Connect localhost between Shell and Compass.(Locally)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8E7A2-A0E0-4B93-AB4F-45FB570F1518}"/>
              </a:ext>
            </a:extLst>
          </p:cNvPr>
          <p:cNvSpPr txBox="1"/>
          <p:nvPr/>
        </p:nvSpPr>
        <p:spPr>
          <a:xfrm>
            <a:off x="1059785" y="480305"/>
            <a:ext cx="22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MongoDB Compass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9066BF-A1A6-415E-B129-B6A191B8B152}"/>
              </a:ext>
            </a:extLst>
          </p:cNvPr>
          <p:cNvGrpSpPr/>
          <p:nvPr/>
        </p:nvGrpSpPr>
        <p:grpSpPr>
          <a:xfrm>
            <a:off x="624808" y="937290"/>
            <a:ext cx="7917522" cy="3772330"/>
            <a:chOff x="624808" y="937290"/>
            <a:chExt cx="7917522" cy="3772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31BE3C-C76B-4FB5-9627-7D56550FB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0" t="11065" r="34870" b="29558"/>
            <a:stretch/>
          </p:blipFill>
          <p:spPr>
            <a:xfrm>
              <a:off x="624808" y="937290"/>
              <a:ext cx="2901395" cy="37723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4191BD-48C0-436C-8342-62A393C73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0" t="10485" r="11590" b="27980"/>
            <a:stretch/>
          </p:blipFill>
          <p:spPr>
            <a:xfrm>
              <a:off x="3808475" y="945094"/>
              <a:ext cx="4733855" cy="376452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739E50D-0307-4763-921C-C6F314B7C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655" y="3946095"/>
              <a:ext cx="1527050" cy="3477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06</a:t>
            </a:r>
          </a:p>
        </p:txBody>
      </p:sp>
    </p:spTree>
    <p:extLst>
      <p:ext uri="{BB962C8B-B14F-4D97-AF65-F5344CB8AC3E}">
        <p14:creationId xmlns:p14="http://schemas.microsoft.com/office/powerpoint/2010/main" val="394055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FCF92-E673-4B57-A53C-EAAE238E9D14}"/>
              </a:ext>
            </a:extLst>
          </p:cNvPr>
          <p:cNvSpPr txBox="1"/>
          <p:nvPr/>
        </p:nvSpPr>
        <p:spPr>
          <a:xfrm>
            <a:off x="754375" y="128470"/>
            <a:ext cx="641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Performing CRUD (Create, Read, Update, Delete) on Mongo Shell and MongoDB Compass.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12E33-53E4-48F7-A684-4C0DCB315702}"/>
              </a:ext>
            </a:extLst>
          </p:cNvPr>
          <p:cNvSpPr txBox="1"/>
          <p:nvPr/>
        </p:nvSpPr>
        <p:spPr>
          <a:xfrm>
            <a:off x="1365195" y="739290"/>
            <a:ext cx="167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Mongo Shell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5B73C-CB72-4E94-B006-552A0D539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t="12041" r="38310" b="13736"/>
          <a:stretch/>
        </p:blipFill>
        <p:spPr>
          <a:xfrm>
            <a:off x="1034151" y="1044700"/>
            <a:ext cx="3484213" cy="3817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FA5BC-4046-40BA-9444-9DAB119D9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6" t="12960" r="38210" b="12816"/>
          <a:stretch/>
        </p:blipFill>
        <p:spPr>
          <a:xfrm>
            <a:off x="4775400" y="1044700"/>
            <a:ext cx="3484213" cy="3817626"/>
          </a:xfrm>
          <a:prstGeom prst="rect">
            <a:avLst/>
          </a:prstGeom>
        </p:spPr>
      </p:pic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8864F66-D5CC-40DC-96E4-99E82B83ADA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07</a:t>
            </a:r>
          </a:p>
        </p:txBody>
      </p:sp>
    </p:spTree>
    <p:extLst>
      <p:ext uri="{BB962C8B-B14F-4D97-AF65-F5344CB8AC3E}">
        <p14:creationId xmlns:p14="http://schemas.microsoft.com/office/powerpoint/2010/main" val="84835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FCF92-E673-4B57-A53C-EAAE238E9D14}"/>
              </a:ext>
            </a:extLst>
          </p:cNvPr>
          <p:cNvSpPr txBox="1"/>
          <p:nvPr/>
        </p:nvSpPr>
        <p:spPr>
          <a:xfrm>
            <a:off x="754375" y="128470"/>
            <a:ext cx="641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Performing CRUD (Create, Read, Update, Delete) on Mongo Shell and MongoDB Compass.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12E33-53E4-48F7-A684-4C0DCB315702}"/>
              </a:ext>
            </a:extLst>
          </p:cNvPr>
          <p:cNvSpPr txBox="1"/>
          <p:nvPr/>
        </p:nvSpPr>
        <p:spPr>
          <a:xfrm>
            <a:off x="1365195" y="739290"/>
            <a:ext cx="167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Mongo Shell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5E2F6-4BC9-4EE1-9987-5EDD9AC1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" t="-956" r="370" b="30034"/>
          <a:stretch/>
        </p:blipFill>
        <p:spPr>
          <a:xfrm>
            <a:off x="907079" y="1044700"/>
            <a:ext cx="7177135" cy="3834455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1E749CE-D459-475A-8E55-DFB199CB219F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08</a:t>
            </a:r>
          </a:p>
        </p:txBody>
      </p:sp>
    </p:spTree>
    <p:extLst>
      <p:ext uri="{BB962C8B-B14F-4D97-AF65-F5344CB8AC3E}">
        <p14:creationId xmlns:p14="http://schemas.microsoft.com/office/powerpoint/2010/main" val="192178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698</Words>
  <Application>Microsoft Office PowerPoint</Application>
  <PresentationFormat>On-screen Show (16:9)</PresentationFormat>
  <Paragraphs>144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Adobe Devanagari</vt:lpstr>
      <vt:lpstr>Arial</vt:lpstr>
      <vt:lpstr>Arial Rounded MT Bold</vt:lpstr>
      <vt:lpstr>Bookman Old Style</vt:lpstr>
      <vt:lpstr>Calibri</vt:lpstr>
      <vt:lpstr>Cooper Black</vt:lpstr>
      <vt:lpstr>Exo 2</vt:lpstr>
      <vt:lpstr>Times New Roman</vt:lpstr>
      <vt:lpstr>Wingdings</vt:lpstr>
      <vt:lpstr>Office Theme</vt:lpstr>
      <vt:lpstr>Researching Project MongoDB and Mobile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Vannak Sovannroth</cp:lastModifiedBy>
  <cp:revision>205</cp:revision>
  <dcterms:created xsi:type="dcterms:W3CDTF">2013-08-21T19:17:07Z</dcterms:created>
  <dcterms:modified xsi:type="dcterms:W3CDTF">2020-08-13T08:28:21Z</dcterms:modified>
</cp:coreProperties>
</file>